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59" r:id="rId5"/>
    <p:sldId id="263" r:id="rId6"/>
    <p:sldId id="270" r:id="rId7"/>
    <p:sldId id="265" r:id="rId8"/>
    <p:sldId id="264" r:id="rId9"/>
    <p:sldId id="260" r:id="rId10"/>
    <p:sldId id="266" r:id="rId11"/>
    <p:sldId id="267" r:id="rId12"/>
    <p:sldId id="269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9151" y="0"/>
            <a:ext cx="9173151" cy="4601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29152" y="4549676"/>
            <a:ext cx="9173151" cy="230832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Священному долгу мы будем верны</a:t>
            </a:r>
            <a:endParaRPr lang="ru-RU" sz="7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262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55" y="0"/>
            <a:ext cx="5099719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3680" y="0"/>
            <a:ext cx="1892301" cy="2515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0" y="2348880"/>
            <a:ext cx="428625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243841"/>
            <a:ext cx="6786501" cy="162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87" y="4581127"/>
            <a:ext cx="1891150" cy="2255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4245162"/>
            <a:ext cx="2116137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3331029"/>
            <a:ext cx="4902200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654800" y="716796"/>
            <a:ext cx="2555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УО «Белорусский </a:t>
            </a:r>
            <a:r>
              <a:rPr lang="ru-RU" dirty="0">
                <a:latin typeface="Arial Black" panose="020B0A04020102020204" pitchFamily="34" charset="0"/>
              </a:rPr>
              <a:t>государственный медицинский университет</a:t>
            </a:r>
            <a:r>
              <a:rPr lang="ru-RU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47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6814" y="3851038"/>
            <a:ext cx="4457186" cy="300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70"/>
            <a:ext cx="5627687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23815" y="316628"/>
            <a:ext cx="3520185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03328"/>
            <a:ext cx="4712095" cy="3254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75318"/>
            <a:ext cx="1366761" cy="1560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66062" y="3032642"/>
            <a:ext cx="4577938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Arial Black" panose="020B0A04020102020204" pitchFamily="34" charset="0"/>
              </a:rPr>
              <a:t>Военный факультет УО «Гродненский государственный университет имени Янки Купалы»</a:t>
            </a:r>
          </a:p>
        </p:txBody>
      </p:sp>
    </p:spTree>
    <p:extLst>
      <p:ext uri="{BB962C8B-B14F-4D97-AF65-F5344CB8AC3E}">
        <p14:creationId xmlns:p14="http://schemas.microsoft.com/office/powerpoint/2010/main" val="149018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&quot;военный летчик женщина рб&quot;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5952" y="1069467"/>
            <a:ext cx="6263738" cy="417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12975"/>
            <a:ext cx="4938156" cy="3651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38156" y="5248275"/>
            <a:ext cx="4249811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Arial Black" panose="020B0A04020102020204" pitchFamily="34" charset="0"/>
              </a:rPr>
              <a:t>Первая в Беларуси – женщина военный лётчик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7339" y="3258579"/>
            <a:ext cx="454483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Курсантки Военной академии РБ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9689"/>
            <a:ext cx="499951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43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456960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03167" y="3573016"/>
            <a:ext cx="4979051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91202" y="881335"/>
            <a:ext cx="3952798" cy="2808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3178771"/>
            <a:ext cx="5268914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9506" y="191458"/>
            <a:ext cx="40863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Девушки в погонах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36912"/>
            <a:ext cx="4649506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Университет гражданской защиты МЧС </a:t>
            </a:r>
            <a:r>
              <a:rPr lang="ru-RU" dirty="0" smtClean="0">
                <a:latin typeface="Arial Black" panose="020B0A04020102020204" pitchFamily="34" charset="0"/>
              </a:rPr>
              <a:t>РБ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48264" y="6372036"/>
            <a:ext cx="214353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Академия МВД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833775"/>
            <a:ext cx="4238661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Институт пограничной службы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64831" y="732213"/>
            <a:ext cx="2383433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Arial Black" panose="020B0A04020102020204" pitchFamily="34" charset="0"/>
              </a:rPr>
              <a:t>Белорусская государственная академия </a:t>
            </a:r>
            <a:r>
              <a:rPr lang="ru-RU" dirty="0">
                <a:latin typeface="Arial Black" panose="020B0A04020102020204" pitchFamily="34" charset="0"/>
              </a:rPr>
              <a:t>авиации</a:t>
            </a:r>
          </a:p>
        </p:txBody>
      </p:sp>
    </p:spTree>
    <p:extLst>
      <p:ext uri="{BB962C8B-B14F-4D97-AF65-F5344CB8AC3E}">
        <p14:creationId xmlns:p14="http://schemas.microsoft.com/office/powerpoint/2010/main" val="377066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insknews.by/wp-content/uploads/2019/02/1O9A3660-copy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1134176"/>
            <a:ext cx="4431570" cy="2997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5746" y="116632"/>
            <a:ext cx="81702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8000"/>
                </a:solidFill>
                <a:latin typeface="Arial Black" panose="020B0A04020102020204" pitchFamily="34" charset="0"/>
              </a:rPr>
              <a:t>Ежегодно ко Дню защитников Отечества во Дворце Республики проводится торжественное собрание и праздничный </a:t>
            </a:r>
            <a:r>
              <a:rPr lang="ru-RU" sz="20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концерт</a:t>
            </a:r>
            <a:endParaRPr lang="ru-RU" sz="2000" dirty="0">
              <a:solidFill>
                <a:srgbClr val="008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81589" y="1106110"/>
            <a:ext cx="4263850" cy="2997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19" y="4221088"/>
            <a:ext cx="4032449" cy="2483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49967" y="4198880"/>
            <a:ext cx="4510058" cy="25283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40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16043" y="3185170"/>
            <a:ext cx="5821061" cy="3672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96"/>
            <a:ext cx="5220072" cy="392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33056"/>
            <a:ext cx="4572000" cy="292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26968" y="260648"/>
            <a:ext cx="391703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В </a:t>
            </a:r>
            <a:r>
              <a:rPr lang="ru-RU" sz="2200" dirty="0">
                <a:solidFill>
                  <a:srgbClr val="008000"/>
                </a:solidFill>
                <a:latin typeface="Arial Black" panose="020B0A04020102020204" pitchFamily="34" charset="0"/>
              </a:rPr>
              <a:t>городах Республики проводятся традиционные митинги у братских могил воинов и партизан, погибших в годы Великой Отечественной </a:t>
            </a:r>
            <a:r>
              <a:rPr lang="ru-RU" sz="22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войны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5882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&quot;республиканская акция я служу фото&quot;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559" y="0"/>
            <a:ext cx="4876800" cy="43803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7" y="3645024"/>
            <a:ext cx="4485001" cy="3212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4328" y="0"/>
            <a:ext cx="4499993" cy="34289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992488"/>
            <a:ext cx="4248471" cy="28655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256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016"/>
            <a:ext cx="91546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Статья </a:t>
            </a:r>
            <a:r>
              <a:rPr lang="ru-RU" sz="2400" dirty="0">
                <a:solidFill>
                  <a:srgbClr val="008000"/>
                </a:solidFill>
                <a:latin typeface="Arial Black" panose="020B0A04020102020204" pitchFamily="34" charset="0"/>
              </a:rPr>
              <a:t>57 Конституции </a:t>
            </a:r>
            <a:r>
              <a:rPr lang="ru-RU" sz="24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Республики Беларусь: </a:t>
            </a:r>
            <a:r>
              <a:rPr lang="ru-RU" sz="2400" dirty="0">
                <a:solidFill>
                  <a:srgbClr val="008000"/>
                </a:solidFill>
                <a:latin typeface="Arial Black" panose="020B0A04020102020204" pitchFamily="34" charset="0"/>
              </a:rPr>
              <a:t>«</a:t>
            </a:r>
            <a:r>
              <a:rPr lang="ru-RU" sz="2400" b="1" dirty="0">
                <a:solidFill>
                  <a:srgbClr val="008000"/>
                </a:solidFill>
                <a:latin typeface="Arial Black" panose="020B0A04020102020204" pitchFamily="34" charset="0"/>
              </a:rPr>
              <a:t>Защита Республики Беларусь – обязанность и священный долг гражданина Республики Беларусь</a:t>
            </a:r>
            <a:r>
              <a:rPr lang="ru-RU" sz="2400" b="1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»</a:t>
            </a:r>
            <a:endParaRPr lang="ru-RU" sz="2400" dirty="0">
              <a:solidFill>
                <a:srgbClr val="008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48781" y="1492455"/>
            <a:ext cx="8657113" cy="5365545"/>
            <a:chOff x="248781" y="1492455"/>
            <a:chExt cx="8657113" cy="5365545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8781" y="1492455"/>
              <a:ext cx="8657113" cy="536554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99592" y="1844824"/>
              <a:ext cx="7545689" cy="4839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1351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путь\Шаг\Шаг февраль\armiya_socpaket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6120680" cy="657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477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77000" cy="3919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404664"/>
            <a:ext cx="194310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190"/>
          <a:stretch/>
        </p:blipFill>
        <p:spPr bwMode="auto">
          <a:xfrm>
            <a:off x="3028950" y="3147305"/>
            <a:ext cx="6115050" cy="3710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725" y="4008899"/>
            <a:ext cx="30635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8000"/>
                </a:solidFill>
                <a:latin typeface="Arial Black" panose="020B0A04020102020204" pitchFamily="34" charset="0"/>
              </a:rPr>
              <a:t>Подготовка военных кадров в Беларуси начинается с </a:t>
            </a:r>
            <a:r>
              <a:rPr lang="ru-RU" dirty="0" err="1">
                <a:solidFill>
                  <a:srgbClr val="008000"/>
                </a:solidFill>
                <a:latin typeface="Arial Black" panose="020B0A04020102020204" pitchFamily="34" charset="0"/>
              </a:rPr>
              <a:t>довузовского</a:t>
            </a:r>
            <a:r>
              <a:rPr lang="ru-RU" dirty="0">
                <a:solidFill>
                  <a:srgbClr val="008000"/>
                </a:solidFill>
                <a:latin typeface="Arial Black" panose="020B0A04020102020204" pitchFamily="34" charset="0"/>
              </a:rPr>
              <a:t> этапа. В нашей стране функционируют Минское суворовское военное училище, а также восемь кадетских училищ.</a:t>
            </a:r>
          </a:p>
        </p:txBody>
      </p:sp>
    </p:spTree>
    <p:extLst>
      <p:ext uri="{BB962C8B-B14F-4D97-AF65-F5344CB8AC3E}">
        <p14:creationId xmlns:p14="http://schemas.microsoft.com/office/powerpoint/2010/main" val="187294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9144000" cy="6928293"/>
            <a:chOff x="0" y="0"/>
            <a:chExt cx="9144000" cy="6928293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15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54961"/>
              <a:ext cx="9144000" cy="2273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6911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40261" y="3944258"/>
            <a:ext cx="5103739" cy="291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7933"/>
            <a:ext cx="9144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07148" y="3944258"/>
            <a:ext cx="536852" cy="536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612" y="3947559"/>
            <a:ext cx="4154423" cy="291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11266"/>
            <a:ext cx="5340350" cy="7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611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128</Words>
  <Application>Microsoft Office PowerPoint</Application>
  <PresentationFormat>Экран (4:3)</PresentationFormat>
  <Paragraphs>14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Arial Black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 s</dc:creator>
  <cp:lastModifiedBy>Сергей Хмарский</cp:lastModifiedBy>
  <cp:revision>51</cp:revision>
  <dcterms:created xsi:type="dcterms:W3CDTF">2020-01-15T05:54:03Z</dcterms:created>
  <dcterms:modified xsi:type="dcterms:W3CDTF">2020-02-21T14:49:24Z</dcterms:modified>
</cp:coreProperties>
</file>