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75" r:id="rId2"/>
    <p:sldId id="261" r:id="rId3"/>
    <p:sldId id="264" r:id="rId4"/>
    <p:sldId id="262" r:id="rId5"/>
    <p:sldId id="265" r:id="rId6"/>
    <p:sldId id="263" r:id="rId7"/>
    <p:sldId id="276" r:id="rId8"/>
    <p:sldId id="277" r:id="rId9"/>
    <p:sldId id="278" r:id="rId10"/>
    <p:sldId id="270" r:id="rId11"/>
    <p:sldId id="267" r:id="rId12"/>
    <p:sldId id="272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1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DA80F-353C-4672-8450-5E4D89BEBB5E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28950-9755-4A25-ADB4-F795BCCC1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720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38AF-19DB-4332-ACBC-C7C824282520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4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F4765-92E7-418F-AA4E-64B9DEEA7E2B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58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99F6-3228-4553-A51C-811B2487E968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98CAD-4F44-421F-A9AB-D334F8E9AD90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1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0C31-8412-430A-A377-CA56437B5B13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662CD-89D1-4B47-86D7-7ED0B366F1AA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356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6FA82-24E8-4AB8-B391-63386A657000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78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A11CC-6F4B-4A9C-8FEB-470D00B6EC42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33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5CA3-DD0C-47C0-9D5E-22838680CFD2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4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DB81-D91B-4F14-9A3B-2BD431144FE2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4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FEEA6-C3FB-4F9F-8460-29D99303E2E2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8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70D0B-E456-4BA6-9632-D9E7FC660B8B}" type="datetime1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2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8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53600" cy="73152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222" y="214290"/>
            <a:ext cx="4305300" cy="283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\\Fileserver\w\ЦВР_Пастушкова\ШАГ декабрь раб.мат-лы\000022_989407_medi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4572007"/>
            <a:ext cx="4143404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\\Fileserver\w\ЦВР_Пастушкова\ШАГ декабрь раб.мат-лы\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2114881"/>
            <a:ext cx="4071966" cy="28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\\Fileserver\w\ЦВР_Пастушкова\ШАГ декабрь раб.мат-лы\belnaviny.by-v-belarusi-startuet-blagotvoritelnaya-akciya-nashi-deti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4500570"/>
            <a:ext cx="3893272" cy="2593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29058" y="0"/>
            <a:ext cx="4794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Благотворительная акция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«Наши дети»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928670"/>
            <a:ext cx="328614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Новогодний бал для молодежи </a:t>
            </a:r>
          </a:p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 Дворце Независимости</a:t>
            </a:r>
            <a:endParaRPr lang="ru-RU" sz="32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E:\Карпуть\Шаг\карт. к шагу\22524407___________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071546"/>
            <a:ext cx="8572528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Рождественский международный турнир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любителей хоккея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 приз Президента Беларуси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4" name="Picture 2" descr="E:\Карпуть\Шаг\карт. к шагу\21577018________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8561838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44291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Республиканские соревнования среди детей и подростков по биатлону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«Снежный снайпер»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571876"/>
            <a:ext cx="414340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285728"/>
            <a:ext cx="4232668" cy="29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857496"/>
            <a:ext cx="4370082" cy="2681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0" name="AutoShape 2" descr="Картинки по запросу фото рождество христово в беларус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00636"/>
            <a:ext cx="2928926" cy="1857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321467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714488"/>
            <a:ext cx="342899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4214818"/>
            <a:ext cx="400049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4357685" cy="2714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2071678"/>
            <a:ext cx="2857520" cy="4049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0"/>
            <a:ext cx="3786214" cy="1928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39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7" name="Рисунок 12" descr="Святки и Колядки.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2285992"/>
            <a:ext cx="350043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6" descr="СВЯТКИ И КОЛЯДКИ. КАК ПРАЗДНОВАЛИ СВЯТОЧНЫЕ ДНИ НА РУСИ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2643182"/>
            <a:ext cx="2857488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9" descr="СВЯТКИ И КОЛЯДКИ. КАК ПРАЗДНОВАЛИ СВЯТОЧНЫЕ ДНИ НА РУСИ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214290"/>
            <a:ext cx="3714744" cy="1928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9322" y="4714884"/>
            <a:ext cx="3000396" cy="214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643446"/>
            <a:ext cx="3286116" cy="2214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14554"/>
            <a:ext cx="3533775" cy="2247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86380" cy="2257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Мои документы\Мои рисунки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571500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8604"/>
            <a:ext cx="2500330" cy="2119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357694"/>
            <a:ext cx="2786082" cy="204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04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72132" y="0"/>
            <a:ext cx="35718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Уникальный белорусский народный обряд «Колядные цари» вошел в Список нематериального культурного наследия ЮНЕСКО</a:t>
            </a:r>
            <a:endParaRPr lang="ru-RU" sz="32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14404"/>
            <a:ext cx="9144000" cy="75724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00042"/>
            <a:ext cx="3500430" cy="1357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Кукольный театр</a:t>
            </a:r>
            <a:endParaRPr lang="ru-RU" sz="40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925" y="-714404"/>
            <a:ext cx="5934075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857884" y="4572008"/>
            <a:ext cx="328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Батлейка</a:t>
            </a:r>
            <a:endParaRPr lang="ru-RU" sz="40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5934075" cy="3962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448800" cy="73152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9220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-214346" y="-142900"/>
            <a:ext cx="9144064" cy="6858048"/>
            <a:chOff x="-357222" y="-214338"/>
            <a:chExt cx="9286940" cy="6858048"/>
          </a:xfrm>
        </p:grpSpPr>
        <p:pic>
          <p:nvPicPr>
            <p:cNvPr id="9218" name="Picture 2" descr="Картинки по запросу день белорусского кино фото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82" y="1214422"/>
              <a:ext cx="1785950" cy="5429288"/>
            </a:xfrm>
            <a:prstGeom prst="rect">
              <a:avLst/>
            </a:prstGeom>
            <a:noFill/>
          </p:spPr>
        </p:pic>
        <p:pic>
          <p:nvPicPr>
            <p:cNvPr id="8" name="Рисунок 7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952" y="285728"/>
              <a:ext cx="6643766" cy="6286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8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57222" y="-214338"/>
              <a:ext cx="3238500" cy="1200150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7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Picture 2" descr="E:\Мои документы\Мои рисунки\Рисунок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grpSp>
          <p:nvGrpSpPr>
            <p:cNvPr id="10" name="Группа 9"/>
            <p:cNvGrpSpPr/>
            <p:nvPr/>
          </p:nvGrpSpPr>
          <p:grpSpPr>
            <a:xfrm>
              <a:off x="285720" y="986527"/>
              <a:ext cx="8572560" cy="5514307"/>
              <a:chOff x="285720" y="986527"/>
              <a:chExt cx="8572560" cy="5514307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720" y="986527"/>
                <a:ext cx="8572560" cy="5514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" name="Рисунок 6"/>
              <p:cNvPicPr/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7158" y="4286256"/>
                <a:ext cx="3428992" cy="2143140"/>
              </a:xfrm>
              <a:prstGeom prst="rect">
                <a:avLst/>
              </a:prstGeom>
              <a:noFill/>
              <a:ln w="76200">
                <a:solidFill>
                  <a:schemeClr val="bg1"/>
                </a:solidFill>
                <a:miter lim="800000"/>
                <a:headEnd/>
                <a:tailEnd/>
              </a:ln>
            </p:spPr>
          </p:pic>
        </p:grpSp>
      </p:grpSp>
      <p:sp>
        <p:nvSpPr>
          <p:cNvPr id="8" name="Прямоугольник 7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Возрождение  производства </a:t>
            </a:r>
          </a:p>
          <a:p>
            <a:pPr algn="ctr"/>
            <a:r>
              <a:rPr lang="ru-RU" sz="28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слуцких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поясов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60" y="-1"/>
            <a:ext cx="9572660" cy="6857999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60" y="0"/>
            <a:ext cx="4286280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2" name="AutoShape 4" descr="Картинки по запросу несвиж замо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1428736"/>
            <a:ext cx="5286380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222" y="4143380"/>
            <a:ext cx="4857784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429256" y="5572140"/>
            <a:ext cx="37147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Отреставрирован Гомельский дворцово-парковый ансамбль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4572000" y="5715016"/>
            <a:ext cx="978408" cy="4846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3143240" y="214290"/>
            <a:ext cx="978408" cy="4846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8659368" y="857232"/>
            <a:ext cx="484632" cy="97840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6248" y="0"/>
            <a:ext cx="43577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Arial Black" pitchFamily="34" charset="0"/>
              </a:rPr>
              <a:t>Архитектурные памятники Беларуси, внесенные в Список всемирного культурного и природного наследия ЮНЕСКО</a:t>
            </a:r>
            <a:endParaRPr lang="ru-RU" sz="2000" b="1" dirty="0">
              <a:solidFill>
                <a:srgbClr val="008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Премия «За духовное возрождение»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857232"/>
            <a:ext cx="8572559" cy="578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91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Сергей Хмарский</cp:lastModifiedBy>
  <cp:revision>77</cp:revision>
  <dcterms:created xsi:type="dcterms:W3CDTF">2017-12-14T09:54:32Z</dcterms:created>
  <dcterms:modified xsi:type="dcterms:W3CDTF">2019-12-27T05:57:43Z</dcterms:modified>
</cp:coreProperties>
</file>