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3"/>
  </p:sldMasterIdLst>
  <p:notesMasterIdLst>
    <p:notesMasterId r:id="rId21"/>
  </p:notesMasterIdLst>
  <p:sldIdLst>
    <p:sldId id="274" r:id="rId4"/>
    <p:sldId id="352" r:id="rId5"/>
    <p:sldId id="351" r:id="rId6"/>
    <p:sldId id="454" r:id="rId7"/>
    <p:sldId id="450" r:id="rId8"/>
    <p:sldId id="359" r:id="rId9"/>
    <p:sldId id="458" r:id="rId10"/>
    <p:sldId id="451" r:id="rId11"/>
    <p:sldId id="456" r:id="rId12"/>
    <p:sldId id="447" r:id="rId13"/>
    <p:sldId id="459" r:id="rId14"/>
    <p:sldId id="444" r:id="rId15"/>
    <p:sldId id="448" r:id="rId16"/>
    <p:sldId id="452" r:id="rId17"/>
    <p:sldId id="449" r:id="rId18"/>
    <p:sldId id="457" r:id="rId19"/>
    <p:sldId id="443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4" autoAdjust="0"/>
    <p:restoredTop sz="94669" autoAdjust="0"/>
  </p:normalViewPr>
  <p:slideViewPr>
    <p:cSldViewPr>
      <p:cViewPr varScale="1">
        <p:scale>
          <a:sx n="103" d="100"/>
          <a:sy n="103" d="100"/>
        </p:scale>
        <p:origin x="11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6D65F07-3817-4DE3-A888-33D7336055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673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5DDC-715F-4FF3-8F22-BCDA43741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5834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66CE4-3733-4911-AC77-4E757444B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193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2D90-FFC0-4A5E-9F65-448BAE903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1263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49174-6975-4100-BBD3-23374FA3A4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630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6 w 2706"/>
              <a:gd name="T1" fmla="*/ 0 h 640"/>
              <a:gd name="T2" fmla="*/ 2147483646 w 2706"/>
              <a:gd name="T3" fmla="*/ 0 h 640"/>
              <a:gd name="T4" fmla="*/ 2147483646 w 2706"/>
              <a:gd name="T5" fmla="*/ 2147483646 h 640"/>
              <a:gd name="T6" fmla="*/ 2147483646 w 2706"/>
              <a:gd name="T7" fmla="*/ 2147483646 h 640"/>
              <a:gd name="T8" fmla="*/ 2147483646 w 2706"/>
              <a:gd name="T9" fmla="*/ 2147483646 h 640"/>
              <a:gd name="T10" fmla="*/ 2147483646 w 2706"/>
              <a:gd name="T11" fmla="*/ 2147483646 h 640"/>
              <a:gd name="T12" fmla="*/ 2147483646 w 2706"/>
              <a:gd name="T13" fmla="*/ 2147483646 h 640"/>
              <a:gd name="T14" fmla="*/ 2147483646 w 2706"/>
              <a:gd name="T15" fmla="*/ 2147483646 h 640"/>
              <a:gd name="T16" fmla="*/ 2147483646 w 2706"/>
              <a:gd name="T17" fmla="*/ 2147483646 h 640"/>
              <a:gd name="T18" fmla="*/ 2147483646 w 2706"/>
              <a:gd name="T19" fmla="*/ 2147483646 h 640"/>
              <a:gd name="T20" fmla="*/ 2147483646 w 2706"/>
              <a:gd name="T21" fmla="*/ 2147483646 h 640"/>
              <a:gd name="T22" fmla="*/ 2147483646 w 2706"/>
              <a:gd name="T23" fmla="*/ 2147483646 h 640"/>
              <a:gd name="T24" fmla="*/ 2147483646 w 2706"/>
              <a:gd name="T25" fmla="*/ 2147483646 h 640"/>
              <a:gd name="T26" fmla="*/ 2147483646 w 2706"/>
              <a:gd name="T27" fmla="*/ 2147483646 h 640"/>
              <a:gd name="T28" fmla="*/ 2147483646 w 2706"/>
              <a:gd name="T29" fmla="*/ 2147483646 h 640"/>
              <a:gd name="T30" fmla="*/ 2147483646 w 2706"/>
              <a:gd name="T31" fmla="*/ 2147483646 h 640"/>
              <a:gd name="T32" fmla="*/ 2147483646 w 2706"/>
              <a:gd name="T33" fmla="*/ 2147483646 h 640"/>
              <a:gd name="T34" fmla="*/ 2147483646 w 2706"/>
              <a:gd name="T35" fmla="*/ 2147483646 h 640"/>
              <a:gd name="T36" fmla="*/ 0 w 2706"/>
              <a:gd name="T37" fmla="*/ 2147483646 h 640"/>
              <a:gd name="T38" fmla="*/ 0 w 2706"/>
              <a:gd name="T39" fmla="*/ 2147483646 h 640"/>
              <a:gd name="T40" fmla="*/ 2147483646 w 2706"/>
              <a:gd name="T41" fmla="*/ 2147483646 h 640"/>
              <a:gd name="T42" fmla="*/ 2147483646 w 2706"/>
              <a:gd name="T43" fmla="*/ 2147483646 h 640"/>
              <a:gd name="T44" fmla="*/ 2147483646 w 2706"/>
              <a:gd name="T45" fmla="*/ 2147483646 h 640"/>
              <a:gd name="T46" fmla="*/ 2147483646 w 2706"/>
              <a:gd name="T47" fmla="*/ 2147483646 h 640"/>
              <a:gd name="T48" fmla="*/ 2147483646 w 2706"/>
              <a:gd name="T49" fmla="*/ 2147483646 h 640"/>
              <a:gd name="T50" fmla="*/ 2147483646 w 2706"/>
              <a:gd name="T51" fmla="*/ 2147483646 h 640"/>
              <a:gd name="T52" fmla="*/ 2147483646 w 2706"/>
              <a:gd name="T53" fmla="*/ 2147483646 h 640"/>
              <a:gd name="T54" fmla="*/ 2147483646 w 2706"/>
              <a:gd name="T55" fmla="*/ 2147483646 h 640"/>
              <a:gd name="T56" fmla="*/ 2147483646 w 2706"/>
              <a:gd name="T57" fmla="*/ 2147483646 h 640"/>
              <a:gd name="T58" fmla="*/ 2147483646 w 2706"/>
              <a:gd name="T59" fmla="*/ 2147483646 h 640"/>
              <a:gd name="T60" fmla="*/ 2147483646 w 2706"/>
              <a:gd name="T61" fmla="*/ 2147483646 h 640"/>
              <a:gd name="T62" fmla="*/ 2147483646 w 2706"/>
              <a:gd name="T63" fmla="*/ 2147483646 h 640"/>
              <a:gd name="T64" fmla="*/ 2147483646 w 2706"/>
              <a:gd name="T65" fmla="*/ 2147483646 h 640"/>
              <a:gd name="T66" fmla="*/ 2147483646 w 2706"/>
              <a:gd name="T67" fmla="*/ 2147483646 h 640"/>
              <a:gd name="T68" fmla="*/ 2147483646 w 2706"/>
              <a:gd name="T69" fmla="*/ 2147483646 h 640"/>
              <a:gd name="T70" fmla="*/ 2147483646 w 2706"/>
              <a:gd name="T71" fmla="*/ 2147483646 h 640"/>
              <a:gd name="T72" fmla="*/ 2147483646 w 2706"/>
              <a:gd name="T73" fmla="*/ 2147483646 h 640"/>
              <a:gd name="T74" fmla="*/ 2147483646 w 2706"/>
              <a:gd name="T75" fmla="*/ 2147483646 h 640"/>
              <a:gd name="T76" fmla="*/ 2147483646 w 2706"/>
              <a:gd name="T77" fmla="*/ 2147483646 h 640"/>
              <a:gd name="T78" fmla="*/ 2147483646 w 2706"/>
              <a:gd name="T79" fmla="*/ 2147483646 h 640"/>
              <a:gd name="T80" fmla="*/ 2147483646 w 2706"/>
              <a:gd name="T81" fmla="*/ 2147483646 h 640"/>
              <a:gd name="T82" fmla="*/ 2147483646 w 2706"/>
              <a:gd name="T83" fmla="*/ 2147483646 h 640"/>
              <a:gd name="T84" fmla="*/ 2147483646 w 2706"/>
              <a:gd name="T85" fmla="*/ 2147483646 h 640"/>
              <a:gd name="T86" fmla="*/ 2147483646 w 2706"/>
              <a:gd name="T87" fmla="*/ 2147483646 h 640"/>
              <a:gd name="T88" fmla="*/ 2147483646 w 2706"/>
              <a:gd name="T89" fmla="*/ 2147483646 h 640"/>
              <a:gd name="T90" fmla="*/ 2147483646 w 2706"/>
              <a:gd name="T91" fmla="*/ 2147483646 h 640"/>
              <a:gd name="T92" fmla="*/ 2147483646 w 2706"/>
              <a:gd name="T93" fmla="*/ 2147483646 h 640"/>
              <a:gd name="T94" fmla="*/ 2147483646 w 2706"/>
              <a:gd name="T95" fmla="*/ 2147483646 h 640"/>
              <a:gd name="T96" fmla="*/ 2147483646 w 2706"/>
              <a:gd name="T97" fmla="*/ 2147483646 h 640"/>
              <a:gd name="T98" fmla="*/ 2147483646 w 2706"/>
              <a:gd name="T99" fmla="*/ 2147483646 h 640"/>
              <a:gd name="T100" fmla="*/ 2147483646 w 2706"/>
              <a:gd name="T101" fmla="*/ 2147483646 h 640"/>
              <a:gd name="T102" fmla="*/ 2147483646 w 2706"/>
              <a:gd name="T103" fmla="*/ 2147483646 h 640"/>
              <a:gd name="T104" fmla="*/ 2147483646 w 2706"/>
              <a:gd name="T105" fmla="*/ 2147483646 h 640"/>
              <a:gd name="T106" fmla="*/ 2147483646 w 2706"/>
              <a:gd name="T107" fmla="*/ 0 h 640"/>
              <a:gd name="T108" fmla="*/ 2147483646 w 2706"/>
              <a:gd name="T109" fmla="*/ 0 h 640"/>
              <a:gd name="T110" fmla="*/ 2147483646 w 2706"/>
              <a:gd name="T111" fmla="*/ 0 h 640"/>
              <a:gd name="T112" fmla="*/ 2147483646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6 w 5216"/>
              <a:gd name="T1" fmla="*/ 2147483646 h 762"/>
              <a:gd name="T2" fmla="*/ 2147483646 w 5216"/>
              <a:gd name="T3" fmla="*/ 2147483646 h 762"/>
              <a:gd name="T4" fmla="*/ 2147483646 w 5216"/>
              <a:gd name="T5" fmla="*/ 2147483646 h 762"/>
              <a:gd name="T6" fmla="*/ 2147483646 w 5216"/>
              <a:gd name="T7" fmla="*/ 2147483646 h 762"/>
              <a:gd name="T8" fmla="*/ 2147483646 w 5216"/>
              <a:gd name="T9" fmla="*/ 2147483646 h 762"/>
              <a:gd name="T10" fmla="*/ 2147483646 w 5216"/>
              <a:gd name="T11" fmla="*/ 2147483646 h 762"/>
              <a:gd name="T12" fmla="*/ 2147483646 w 5216"/>
              <a:gd name="T13" fmla="*/ 2147483646 h 762"/>
              <a:gd name="T14" fmla="*/ 2147483646 w 5216"/>
              <a:gd name="T15" fmla="*/ 2147483646 h 762"/>
              <a:gd name="T16" fmla="*/ 2147483646 w 5216"/>
              <a:gd name="T17" fmla="*/ 2147483646 h 762"/>
              <a:gd name="T18" fmla="*/ 2147483646 w 5216"/>
              <a:gd name="T19" fmla="*/ 2147483646 h 762"/>
              <a:gd name="T20" fmla="*/ 2147483646 w 5216"/>
              <a:gd name="T21" fmla="*/ 2147483646 h 762"/>
              <a:gd name="T22" fmla="*/ 2147483646 w 5216"/>
              <a:gd name="T23" fmla="*/ 2147483646 h 762"/>
              <a:gd name="T24" fmla="*/ 2147483646 w 5216"/>
              <a:gd name="T25" fmla="*/ 2147483646 h 762"/>
              <a:gd name="T26" fmla="*/ 2147483646 w 5216"/>
              <a:gd name="T27" fmla="*/ 0 h 762"/>
              <a:gd name="T28" fmla="*/ 2147483646 w 5216"/>
              <a:gd name="T29" fmla="*/ 2147483646 h 762"/>
              <a:gd name="T30" fmla="*/ 2147483646 w 5216"/>
              <a:gd name="T31" fmla="*/ 2147483646 h 762"/>
              <a:gd name="T32" fmla="*/ 0 w 5216"/>
              <a:gd name="T33" fmla="*/ 2147483646 h 762"/>
              <a:gd name="T34" fmla="*/ 2147483646 w 5216"/>
              <a:gd name="T35" fmla="*/ 2147483646 h 762"/>
              <a:gd name="T36" fmla="*/ 2147483646 w 5216"/>
              <a:gd name="T37" fmla="*/ 2147483646 h 762"/>
              <a:gd name="T38" fmla="*/ 2147483646 w 5216"/>
              <a:gd name="T39" fmla="*/ 2147483646 h 762"/>
              <a:gd name="T40" fmla="*/ 2147483646 w 5216"/>
              <a:gd name="T41" fmla="*/ 2147483646 h 762"/>
              <a:gd name="T42" fmla="*/ 2147483646 w 5216"/>
              <a:gd name="T43" fmla="*/ 2147483646 h 762"/>
              <a:gd name="T44" fmla="*/ 2147483646 w 5216"/>
              <a:gd name="T45" fmla="*/ 2147483646 h 762"/>
              <a:gd name="T46" fmla="*/ 2147483646 w 5216"/>
              <a:gd name="T47" fmla="*/ 2147483646 h 762"/>
              <a:gd name="T48" fmla="*/ 2147483646 w 5216"/>
              <a:gd name="T49" fmla="*/ 2147483646 h 762"/>
              <a:gd name="T50" fmla="*/ 2147483646 w 5216"/>
              <a:gd name="T51" fmla="*/ 2147483646 h 762"/>
              <a:gd name="T52" fmla="*/ 2147483646 w 5216"/>
              <a:gd name="T53" fmla="*/ 2147483646 h 762"/>
              <a:gd name="T54" fmla="*/ 2147483646 w 5216"/>
              <a:gd name="T55" fmla="*/ 2147483646 h 762"/>
              <a:gd name="T56" fmla="*/ 2147483646 w 5216"/>
              <a:gd name="T57" fmla="*/ 2147483646 h 762"/>
              <a:gd name="T58" fmla="*/ 2147483646 w 5216"/>
              <a:gd name="T59" fmla="*/ 2147483646 h 762"/>
              <a:gd name="T60" fmla="*/ 2147483646 w 5216"/>
              <a:gd name="T61" fmla="*/ 2147483646 h 762"/>
              <a:gd name="T62" fmla="*/ 2147483646 w 5216"/>
              <a:gd name="T63" fmla="*/ 2147483646 h 762"/>
              <a:gd name="T64" fmla="*/ 2147483646 w 5216"/>
              <a:gd name="T65" fmla="*/ 2147483646 h 762"/>
              <a:gd name="T66" fmla="*/ 2147483646 w 5216"/>
              <a:gd name="T67" fmla="*/ 2147483646 h 762"/>
              <a:gd name="T68" fmla="*/ 2147483646 w 5216"/>
              <a:gd name="T69" fmla="*/ 2147483646 h 762"/>
              <a:gd name="T70" fmla="*/ 2147483646 w 5216"/>
              <a:gd name="T71" fmla="*/ 2147483646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6 h 694"/>
              <a:gd name="T2" fmla="*/ 0 w 5144"/>
              <a:gd name="T3" fmla="*/ 2147483646 h 694"/>
              <a:gd name="T4" fmla="*/ 2147483646 w 5144"/>
              <a:gd name="T5" fmla="*/ 2147483646 h 694"/>
              <a:gd name="T6" fmla="*/ 2147483646 w 5144"/>
              <a:gd name="T7" fmla="*/ 2147483646 h 694"/>
              <a:gd name="T8" fmla="*/ 2147483646 w 5144"/>
              <a:gd name="T9" fmla="*/ 2147483646 h 694"/>
              <a:gd name="T10" fmla="*/ 2147483646 w 5144"/>
              <a:gd name="T11" fmla="*/ 2147483646 h 694"/>
              <a:gd name="T12" fmla="*/ 2147483646 w 5144"/>
              <a:gd name="T13" fmla="*/ 2147483646 h 694"/>
              <a:gd name="T14" fmla="*/ 2147483646 w 5144"/>
              <a:gd name="T15" fmla="*/ 2147483646 h 694"/>
              <a:gd name="T16" fmla="*/ 2147483646 w 5144"/>
              <a:gd name="T17" fmla="*/ 2147483646 h 694"/>
              <a:gd name="T18" fmla="*/ 2147483646 w 5144"/>
              <a:gd name="T19" fmla="*/ 2147483646 h 694"/>
              <a:gd name="T20" fmla="*/ 2147483646 w 5144"/>
              <a:gd name="T21" fmla="*/ 2147483646 h 694"/>
              <a:gd name="T22" fmla="*/ 2147483646 w 5144"/>
              <a:gd name="T23" fmla="*/ 2147483646 h 694"/>
              <a:gd name="T24" fmla="*/ 2147483646 w 5144"/>
              <a:gd name="T25" fmla="*/ 0 h 694"/>
              <a:gd name="T26" fmla="*/ 2147483646 w 5144"/>
              <a:gd name="T27" fmla="*/ 2147483646 h 694"/>
              <a:gd name="T28" fmla="*/ 2147483646 w 5144"/>
              <a:gd name="T29" fmla="*/ 2147483646 h 694"/>
              <a:gd name="T30" fmla="*/ 2147483646 w 5144"/>
              <a:gd name="T31" fmla="*/ 2147483646 h 694"/>
              <a:gd name="T32" fmla="*/ 2147483646 w 5144"/>
              <a:gd name="T33" fmla="*/ 2147483646 h 694"/>
              <a:gd name="T34" fmla="*/ 2147483646 w 5144"/>
              <a:gd name="T35" fmla="*/ 2147483646 h 694"/>
              <a:gd name="T36" fmla="*/ 2147483646 w 5144"/>
              <a:gd name="T37" fmla="*/ 2147483646 h 694"/>
              <a:gd name="T38" fmla="*/ 2147483646 w 5144"/>
              <a:gd name="T39" fmla="*/ 2147483646 h 694"/>
              <a:gd name="T40" fmla="*/ 2147483646 w 5144"/>
              <a:gd name="T41" fmla="*/ 2147483646 h 694"/>
              <a:gd name="T42" fmla="*/ 2147483646 w 5144"/>
              <a:gd name="T43" fmla="*/ 2147483646 h 694"/>
              <a:gd name="T44" fmla="*/ 2147483646 w 5144"/>
              <a:gd name="T45" fmla="*/ 2147483646 h 694"/>
              <a:gd name="T46" fmla="*/ 2147483646 w 5144"/>
              <a:gd name="T47" fmla="*/ 2147483646 h 694"/>
              <a:gd name="T48" fmla="*/ 2147483646 w 5144"/>
              <a:gd name="T49" fmla="*/ 2147483646 h 694"/>
              <a:gd name="T50" fmla="*/ 2147483646 w 5144"/>
              <a:gd name="T51" fmla="*/ 2147483646 h 694"/>
              <a:gd name="T52" fmla="*/ 2147483646 w 5144"/>
              <a:gd name="T53" fmla="*/ 2147483646 h 694"/>
              <a:gd name="T54" fmla="*/ 2147483646 w 5144"/>
              <a:gd name="T55" fmla="*/ 2147483646 h 694"/>
              <a:gd name="T56" fmla="*/ 2147483646 w 5144"/>
              <a:gd name="T57" fmla="*/ 2147483646 h 694"/>
              <a:gd name="T58" fmla="*/ 2147483646 w 5144"/>
              <a:gd name="T59" fmla="*/ 2147483646 h 694"/>
              <a:gd name="T60" fmla="*/ 2147483646 w 5144"/>
              <a:gd name="T61" fmla="*/ 2147483646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6 h 584"/>
              <a:gd name="T2" fmla="*/ 0 w 3112"/>
              <a:gd name="T3" fmla="*/ 2147483646 h 584"/>
              <a:gd name="T4" fmla="*/ 2147483646 w 3112"/>
              <a:gd name="T5" fmla="*/ 2147483646 h 584"/>
              <a:gd name="T6" fmla="*/ 2147483646 w 3112"/>
              <a:gd name="T7" fmla="*/ 2147483646 h 584"/>
              <a:gd name="T8" fmla="*/ 2147483646 w 3112"/>
              <a:gd name="T9" fmla="*/ 2147483646 h 584"/>
              <a:gd name="T10" fmla="*/ 2147483646 w 3112"/>
              <a:gd name="T11" fmla="*/ 2147483646 h 584"/>
              <a:gd name="T12" fmla="*/ 2147483646 w 3112"/>
              <a:gd name="T13" fmla="*/ 2147483646 h 584"/>
              <a:gd name="T14" fmla="*/ 2147483646 w 3112"/>
              <a:gd name="T15" fmla="*/ 2147483646 h 584"/>
              <a:gd name="T16" fmla="*/ 2147483646 w 3112"/>
              <a:gd name="T17" fmla="*/ 2147483646 h 584"/>
              <a:gd name="T18" fmla="*/ 2147483646 w 3112"/>
              <a:gd name="T19" fmla="*/ 2147483646 h 584"/>
              <a:gd name="T20" fmla="*/ 2147483646 w 3112"/>
              <a:gd name="T21" fmla="*/ 2147483646 h 584"/>
              <a:gd name="T22" fmla="*/ 2147483646 w 3112"/>
              <a:gd name="T23" fmla="*/ 2147483646 h 584"/>
              <a:gd name="T24" fmla="*/ 2147483646 w 3112"/>
              <a:gd name="T25" fmla="*/ 2147483646 h 584"/>
              <a:gd name="T26" fmla="*/ 2147483646 w 3112"/>
              <a:gd name="T27" fmla="*/ 2147483646 h 584"/>
              <a:gd name="T28" fmla="*/ 2147483646 w 3112"/>
              <a:gd name="T29" fmla="*/ 2147483646 h 584"/>
              <a:gd name="T30" fmla="*/ 2147483646 w 3112"/>
              <a:gd name="T31" fmla="*/ 2147483646 h 584"/>
              <a:gd name="T32" fmla="*/ 2147483646 w 3112"/>
              <a:gd name="T33" fmla="*/ 2147483646 h 584"/>
              <a:gd name="T34" fmla="*/ 2147483646 w 3112"/>
              <a:gd name="T35" fmla="*/ 2147483646 h 584"/>
              <a:gd name="T36" fmla="*/ 2147483646 w 3112"/>
              <a:gd name="T37" fmla="*/ 2147483646 h 584"/>
              <a:gd name="T38" fmla="*/ 2147483646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6 w 8196"/>
              <a:gd name="T1" fmla="*/ 2147483646 h 1192"/>
              <a:gd name="T2" fmla="*/ 2147483646 w 8196"/>
              <a:gd name="T3" fmla="*/ 2147483646 h 1192"/>
              <a:gd name="T4" fmla="*/ 2147483646 w 8196"/>
              <a:gd name="T5" fmla="*/ 2147483646 h 1192"/>
              <a:gd name="T6" fmla="*/ 2147483646 w 8196"/>
              <a:gd name="T7" fmla="*/ 2147483646 h 1192"/>
              <a:gd name="T8" fmla="*/ 2147483646 w 8196"/>
              <a:gd name="T9" fmla="*/ 2147483646 h 1192"/>
              <a:gd name="T10" fmla="*/ 2147483646 w 8196"/>
              <a:gd name="T11" fmla="*/ 2147483646 h 1192"/>
              <a:gd name="T12" fmla="*/ 2147483646 w 8196"/>
              <a:gd name="T13" fmla="*/ 2147483646 h 1192"/>
              <a:gd name="T14" fmla="*/ 2147483646 w 8196"/>
              <a:gd name="T15" fmla="*/ 2147483646 h 1192"/>
              <a:gd name="T16" fmla="*/ 2147483646 w 8196"/>
              <a:gd name="T17" fmla="*/ 2147483646 h 1192"/>
              <a:gd name="T18" fmla="*/ 2147483646 w 8196"/>
              <a:gd name="T19" fmla="*/ 2147483646 h 1192"/>
              <a:gd name="T20" fmla="*/ 2147483646 w 8196"/>
              <a:gd name="T21" fmla="*/ 2147483646 h 1192"/>
              <a:gd name="T22" fmla="*/ 2147483646 w 8196"/>
              <a:gd name="T23" fmla="*/ 2147483646 h 1192"/>
              <a:gd name="T24" fmla="*/ 2147483646 w 8196"/>
              <a:gd name="T25" fmla="*/ 2147483646 h 1192"/>
              <a:gd name="T26" fmla="*/ 2147483646 w 8196"/>
              <a:gd name="T27" fmla="*/ 2147483646 h 1192"/>
              <a:gd name="T28" fmla="*/ 2147483646 w 8196"/>
              <a:gd name="T29" fmla="*/ 2147483646 h 1192"/>
              <a:gd name="T30" fmla="*/ 2147483646 w 8196"/>
              <a:gd name="T31" fmla="*/ 2147483646 h 1192"/>
              <a:gd name="T32" fmla="*/ 2147483646 w 8196"/>
              <a:gd name="T33" fmla="*/ 2147483646 h 1192"/>
              <a:gd name="T34" fmla="*/ 2147483646 w 8196"/>
              <a:gd name="T35" fmla="*/ 2147483646 h 1192"/>
              <a:gd name="T36" fmla="*/ 2147483646 w 8196"/>
              <a:gd name="T37" fmla="*/ 2147483646 h 1192"/>
              <a:gd name="T38" fmla="*/ 2147483646 w 8196"/>
              <a:gd name="T39" fmla="*/ 2147483646 h 1192"/>
              <a:gd name="T40" fmla="*/ 2147483646 w 8196"/>
              <a:gd name="T41" fmla="*/ 2147483646 h 1192"/>
              <a:gd name="T42" fmla="*/ 2147483646 w 8196"/>
              <a:gd name="T43" fmla="*/ 2147483646 h 1192"/>
              <a:gd name="T44" fmla="*/ 2147483646 w 8196"/>
              <a:gd name="T45" fmla="*/ 0 h 1192"/>
              <a:gd name="T46" fmla="*/ 2147483646 w 8196"/>
              <a:gd name="T47" fmla="*/ 2147483646 h 1192"/>
              <a:gd name="T48" fmla="*/ 2147483646 w 8196"/>
              <a:gd name="T49" fmla="*/ 2147483646 h 1192"/>
              <a:gd name="T50" fmla="*/ 2147483646 w 8196"/>
              <a:gd name="T51" fmla="*/ 2147483646 h 1192"/>
              <a:gd name="T52" fmla="*/ 2147483646 w 8196"/>
              <a:gd name="T53" fmla="*/ 2147483646 h 1192"/>
              <a:gd name="T54" fmla="*/ 2147483646 w 8196"/>
              <a:gd name="T55" fmla="*/ 2147483646 h 1192"/>
              <a:gd name="T56" fmla="*/ 2147483646 w 8196"/>
              <a:gd name="T57" fmla="*/ 2147483646 h 1192"/>
              <a:gd name="T58" fmla="*/ 2147483646 w 8196"/>
              <a:gd name="T59" fmla="*/ 2147483646 h 1192"/>
              <a:gd name="T60" fmla="*/ 2147483646 w 8196"/>
              <a:gd name="T61" fmla="*/ 2147483646 h 1192"/>
              <a:gd name="T62" fmla="*/ 0 w 8196"/>
              <a:gd name="T63" fmla="*/ 2147483646 h 1192"/>
              <a:gd name="T64" fmla="*/ 2147483646 w 8196"/>
              <a:gd name="T65" fmla="*/ 2147483646 h 1192"/>
              <a:gd name="T66" fmla="*/ 2147483646 w 8196"/>
              <a:gd name="T67" fmla="*/ 2147483646 h 1192"/>
              <a:gd name="T68" fmla="*/ 2147483646 w 8196"/>
              <a:gd name="T69" fmla="*/ 2147483646 h 1192"/>
              <a:gd name="T70" fmla="*/ 2147483646 w 8196"/>
              <a:gd name="T71" fmla="*/ 214748364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D56B8-DFC8-4B79-9193-4895664A0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614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F30BD-F81F-48C2-8B45-93CE760D5C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388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573DD-5CA8-4C44-8B91-1B4AF1BEDE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970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4BFB3-1B91-433B-9489-0A30EA2E4A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280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6C2BA-FFA7-4E0B-9848-9D213E47A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310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826E-3025-42A2-BCBC-EBEA0DB88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742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09362-3CDF-4C75-A8E1-C6C5FFFD13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5252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E066856-00AE-4705-A35E-B9D97DF8FB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56" r:id="rId2"/>
    <p:sldLayoutId id="2147483962" r:id="rId3"/>
    <p:sldLayoutId id="2147483957" r:id="rId4"/>
    <p:sldLayoutId id="2147483958" r:id="rId5"/>
    <p:sldLayoutId id="2147483959" r:id="rId6"/>
    <p:sldLayoutId id="2147483963" r:id="rId7"/>
    <p:sldLayoutId id="2147483964" r:id="rId8"/>
    <p:sldLayoutId id="2147483965" r:id="rId9"/>
    <p:sldLayoutId id="2147483960" r:id="rId10"/>
    <p:sldLayoutId id="214748396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913"/>
            <a:ext cx="8362950" cy="1944687"/>
          </a:xfrm>
        </p:spPr>
        <p:txBody>
          <a:bodyPr rtlCol="0">
            <a:normAutofit fontScale="92500"/>
          </a:bodyPr>
          <a:lstStyle/>
          <a:p>
            <a:pPr marL="274320" indent="-27432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6000" b="1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Молодежь выбирает будущее</a:t>
            </a:r>
          </a:p>
        </p:txBody>
      </p:sp>
      <p:sp>
        <p:nvSpPr>
          <p:cNvPr id="921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03003E2-18B1-438F-988C-707B7B4861C2}" type="slidenum">
              <a:rPr lang="ru-RU" altLang="ru-RU" smtClean="0">
                <a:solidFill>
                  <a:schemeClr val="tx2"/>
                </a:solidFill>
              </a:rPr>
              <a:pPr/>
              <a:t>1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9220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875" y="1658938"/>
            <a:ext cx="746760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DA5E123-F4C6-4403-9720-AE98A6D02C7F}" type="slidenum">
              <a:rPr lang="ru-RU" altLang="ru-RU" smtClean="0">
                <a:solidFill>
                  <a:schemeClr val="tx2"/>
                </a:solidFill>
              </a:rPr>
              <a:pPr/>
              <a:t>10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469900"/>
            <a:ext cx="7345363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DB0E8A8-4AB3-4A51-A736-52970447CE43}" type="slidenum">
              <a:rPr lang="ru-RU" altLang="ru-RU" smtClean="0">
                <a:solidFill>
                  <a:schemeClr val="tx2"/>
                </a:solidFill>
              </a:rPr>
              <a:pPr/>
              <a:t>11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9459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779463"/>
            <a:ext cx="7127875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573587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endParaRPr lang="ru-RU" altLang="ru-RU" sz="320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469B9B5-7DD9-44A0-8DD8-DD691D4C53E8}" type="slidenum">
              <a:rPr lang="ru-RU" altLang="ru-RU" smtClean="0">
                <a:solidFill>
                  <a:schemeClr val="tx2"/>
                </a:solidFill>
              </a:rPr>
              <a:pPr/>
              <a:t>12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Активная гражданская позиция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579563"/>
            <a:ext cx="459263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025" y="3716338"/>
            <a:ext cx="3625850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19E963D-C528-4830-A553-9896F87999FD}" type="slidenum">
              <a:rPr lang="ru-RU" altLang="ru-RU" smtClean="0">
                <a:solidFill>
                  <a:schemeClr val="tx2"/>
                </a:solidFill>
              </a:rPr>
              <a:pPr/>
              <a:t>13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349500"/>
            <a:ext cx="41497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3284538"/>
            <a:ext cx="4106862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3463" y="404813"/>
            <a:ext cx="450215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B62B9821-A16B-4CEE-96BA-5417082703A5}" type="slidenum">
              <a:rPr lang="ru-RU" altLang="ru-RU" smtClean="0">
                <a:solidFill>
                  <a:schemeClr val="tx2"/>
                </a:solidFill>
              </a:rPr>
              <a:pPr/>
              <a:t>14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395288" y="2276475"/>
            <a:ext cx="8353425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altLang="ru-RU" sz="2400" b="1">
                <a:solidFill>
                  <a:srgbClr val="000000"/>
                </a:solidFill>
                <a:latin typeface="Arial Black" panose="020B0A04020102020204" pitchFamily="34" charset="0"/>
              </a:rPr>
              <a:t>Молодежь активно включилась в кампанию по выборам депутатов Палаты представителей седьмого созыва. Было принято решение направить 110 представителей от ОО БРСМ в каждую окружную комиссию и 7 - в территориальные (областные и Минскую городскую). </a:t>
            </a: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altLang="ru-RU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333375"/>
            <a:ext cx="4111625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2266F64-A458-40E8-B232-73A6F65E9DBF}" type="slidenum">
              <a:rPr lang="ru-RU" altLang="ru-RU" smtClean="0">
                <a:solidFill>
                  <a:schemeClr val="tx2"/>
                </a:solidFill>
              </a:rPr>
              <a:pPr/>
              <a:t>15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2563" y="701675"/>
            <a:ext cx="2376487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538" y="692150"/>
            <a:ext cx="28670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2282825"/>
            <a:ext cx="4408487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Прямоугольник 2"/>
          <p:cNvSpPr>
            <a:spLocks noChangeArrowheads="1"/>
          </p:cNvSpPr>
          <p:nvPr/>
        </p:nvSpPr>
        <p:spPr bwMode="auto">
          <a:xfrm>
            <a:off x="236538" y="2551113"/>
            <a:ext cx="8672512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pPr algn="ctr"/>
            <a:r>
              <a:rPr lang="ru-RU" altLang="ru-RU">
                <a:latin typeface="Arial Black" panose="020B0A04020102020204" pitchFamily="34" charset="0"/>
              </a:rPr>
              <a:t>В тестовом режиме заработало мобильное приложение "Голосую!", разработанное молодежью общественного объединения «Белорусский республиканский союз молодёжи».</a:t>
            </a:r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FD16160-2A54-4638-B457-A0A9BCB4F9E0}" type="slidenum">
              <a:rPr lang="ru-RU" altLang="ru-RU" smtClean="0">
                <a:solidFill>
                  <a:schemeClr val="tx2"/>
                </a:solidFill>
              </a:rPr>
              <a:pPr/>
              <a:t>16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24579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549275"/>
            <a:ext cx="4681537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3644900"/>
            <a:ext cx="3560763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 descr="http://www.lves.by/wp-content/uploads/2019/09/%D0%BF%D0%B5%D1%80%D0%B5%D0%BF%D0%B8%D1%81%D1%8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523875"/>
            <a:ext cx="2786062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>
          <a:xfrm>
            <a:off x="266700" y="4906963"/>
            <a:ext cx="8769350" cy="1546225"/>
          </a:xfrm>
        </p:spPr>
        <p:txBody>
          <a:bodyPr rtlCol="0">
            <a:normAutofit fontScale="925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Б</a:t>
            </a: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удущее страны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зависит от каждого из нас!</a:t>
            </a:r>
            <a:endParaRPr lang="ru-RU" sz="4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60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FAA6ECC-0B67-4D68-B0D9-936AED832B99}" type="slidenum">
              <a:rPr lang="ru-RU" altLang="ru-RU" smtClean="0">
                <a:solidFill>
                  <a:schemeClr val="tx2"/>
                </a:solidFill>
              </a:rPr>
              <a:pPr/>
              <a:t>17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2560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4188" y="519113"/>
            <a:ext cx="5635625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3141663"/>
            <a:ext cx="316865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 build="p" autoUpdateAnimBg="0" advAuto="4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4189413" y="549275"/>
            <a:ext cx="4687887" cy="5851525"/>
          </a:xfrm>
        </p:spPr>
        <p:txBody>
          <a:bodyPr rtlCol="0"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609600" indent="-60960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    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Выборы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 –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это демократическая форма участия граждан в общественно-политической жизни государства, региона, формирования органов государственного управления и самоуправления.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1024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435207E-D1C5-44DF-AAAC-9D17ABB4E406}" type="slidenum">
              <a:rPr lang="ru-RU" altLang="ru-RU" smtClean="0">
                <a:solidFill>
                  <a:schemeClr val="tx2"/>
                </a:solidFill>
              </a:rPr>
              <a:pPr/>
              <a:t>2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433638"/>
            <a:ext cx="41036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 autoUpdateAnimBg="0" advAuto="4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4140200" y="404813"/>
            <a:ext cx="4895850" cy="5976937"/>
          </a:xfrm>
        </p:spPr>
        <p:txBody>
          <a:bodyPr rtlCol="0">
            <a:normAutofit fontScale="92500" lnSpcReduction="10000"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endParaRPr lang="ru-RU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endParaRPr lang="ru-RU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Выборы </a:t>
            </a: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Президента (</a:t>
            </a: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1994, 2001</a:t>
            </a: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, 2006, 2010, </a:t>
            </a: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2015).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П</a:t>
            </a: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арламентские </a:t>
            </a: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выборы (1995, 2000, 2004, 2008, 2012, 2016). </a:t>
            </a:r>
            <a:endParaRPr lang="ru-RU" sz="3000" dirty="0" smtClean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FD375"/>
              </a:buClr>
              <a:buFont typeface="Wingdings" pitchFamily="2" charset="2"/>
              <a:buNone/>
              <a:defRPr/>
            </a:pP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Местные </a:t>
            </a: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выборы </a:t>
            </a: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(1995</a:t>
            </a:r>
            <a:r>
              <a:rPr lang="ru-RU" sz="3000" dirty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, 1999, 2003, 2007, 2010, 2014 и </a:t>
            </a:r>
            <a:r>
              <a:rPr lang="ru-RU" sz="30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2018).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данном государстве, составляют его электорат.</a:t>
            </a:r>
          </a:p>
          <a:p>
            <a:pPr marL="609600" indent="-60960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8FDC675-EF06-43E8-A29A-7778927665DE}" type="slidenum">
              <a:rPr lang="ru-RU" altLang="ru-RU" smtClean="0">
                <a:solidFill>
                  <a:schemeClr val="tx2"/>
                </a:solidFill>
              </a:rPr>
              <a:pPr/>
              <a:t>3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63" y="1141413"/>
            <a:ext cx="360362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63" y="3644900"/>
            <a:ext cx="3603625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 autoUpdateAnimBg="0" advAuto="4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147638"/>
            <a:ext cx="8229600" cy="1252537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Первый Президент суверенной Беларуси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1B073D2-AE03-4342-9D70-8940A895518F}" type="slidenum">
              <a:rPr lang="ru-RU" altLang="ru-RU" smtClean="0">
                <a:solidFill>
                  <a:schemeClr val="tx2"/>
                </a:solidFill>
              </a:rPr>
              <a:pPr/>
              <a:t>4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2292" name="Picture 6" descr="Картинки по запросу Первый Президент суверенной Беларус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925" y="3933825"/>
            <a:ext cx="4665663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4094163"/>
            <a:ext cx="20637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235075"/>
            <a:ext cx="4319587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91983FF-6EDB-442B-BBFB-2119914E7065}" type="slidenum">
              <a:rPr lang="ru-RU" altLang="ru-RU" smtClean="0">
                <a:solidFill>
                  <a:schemeClr val="tx2"/>
                </a:solidFill>
              </a:rPr>
              <a:pPr/>
              <a:t>5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3315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 bwMode="auto">
          <a:xfrm>
            <a:off x="755650" y="268288"/>
            <a:ext cx="7632700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>
          <a:xfrm>
            <a:off x="3708400" y="1341438"/>
            <a:ext cx="5168900" cy="5059362"/>
          </a:xfrm>
        </p:spPr>
        <p:txBody>
          <a:bodyPr/>
          <a:lstStyle/>
          <a:p>
            <a:pPr marL="609600" indent="-609600" algn="just" eaLnBrk="1" hangingPunct="1">
              <a:buFont typeface="Wingdings" panose="05000000000000000000" pitchFamily="2" charset="2"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609600" indent="-609600" algn="just" eaLnBrk="1" hangingPunct="1">
              <a:buFont typeface="Wingdings" panose="05000000000000000000" pitchFamily="2" charset="2"/>
              <a:buNone/>
            </a:pPr>
            <a:r>
              <a:rPr lang="ru-RU" alt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200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 основу современного избирательного права заложены принципы всеобщих, прямых, тайных и равных выборов. </a:t>
            </a:r>
            <a:endParaRPr lang="ru-RU" altLang="ru-RU" sz="200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609600" indent="-609600" algn="just" eaLnBrk="1" hangingPunct="1">
              <a:buFont typeface="Wingdings" panose="05000000000000000000" pitchFamily="2" charset="2"/>
              <a:buNone/>
            </a:pPr>
            <a:r>
              <a:rPr lang="ru-RU" altLang="ru-RU" sz="200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		Всеобщее избирательное право означает, что оно признается за всеми взрослыми и дееспособными людьми без различия пола, национальности и т. д.</a:t>
            </a:r>
          </a:p>
        </p:txBody>
      </p:sp>
      <p:sp>
        <p:nvSpPr>
          <p:cNvPr id="1433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6BD6B4C-E90A-461B-8E0D-B137B9B25B4F}" type="slidenum">
              <a:rPr lang="ru-RU" altLang="ru-RU" smtClean="0">
                <a:solidFill>
                  <a:schemeClr val="tx2"/>
                </a:solidFill>
              </a:rPr>
              <a:pPr/>
              <a:t>6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04813"/>
            <a:ext cx="6626225" cy="936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Избирательное право</a:t>
            </a:r>
          </a:p>
        </p:txBody>
      </p:sp>
      <p:pic>
        <p:nvPicPr>
          <p:cNvPr id="14341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892300"/>
            <a:ext cx="2803525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 autoUpdateAnimBg="0" advAuto="4000"/>
      <p:bldP spid="1331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Объект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8063" y="2997200"/>
            <a:ext cx="4186237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Объект 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5" y="188913"/>
            <a:ext cx="5219700" cy="3600450"/>
          </a:xfrm>
        </p:spPr>
      </p:pic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B9CF86D-678A-4D88-ACFD-0929180BACF9}" type="slidenum">
              <a:rPr lang="ru-RU" altLang="ru-RU" smtClean="0">
                <a:solidFill>
                  <a:schemeClr val="tx2"/>
                </a:solidFill>
              </a:rPr>
              <a:pPr/>
              <a:t>7</a:t>
            </a:fld>
            <a:endParaRPr lang="ru-RU" alt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E88A633-D03B-49BD-9422-BB81F20D03AB}" type="slidenum">
              <a:rPr lang="ru-RU" altLang="ru-RU" smtClean="0">
                <a:solidFill>
                  <a:schemeClr val="tx2"/>
                </a:solidFill>
              </a:rPr>
              <a:pPr/>
              <a:t>8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404813"/>
            <a:ext cx="60483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FDAAACEA-AB6A-4F51-A319-1B7DA6D46B35}" type="slidenum">
              <a:rPr lang="ru-RU" altLang="ru-RU" smtClean="0">
                <a:solidFill>
                  <a:schemeClr val="tx2"/>
                </a:solidFill>
              </a:rPr>
              <a:pPr/>
              <a:t>9</a:t>
            </a:fld>
            <a:endParaRPr lang="ru-RU" altLang="ru-RU" smtClean="0">
              <a:solidFill>
                <a:schemeClr val="tx2"/>
              </a:solidFill>
            </a:endParaRPr>
          </a:p>
        </p:txBody>
      </p:sp>
      <p:pic>
        <p:nvPicPr>
          <p:cNvPr id="17411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038" y="981075"/>
            <a:ext cx="7597775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136CF89BB20794CB8162050F86E0FBB" ma:contentTypeVersion="0" ma:contentTypeDescription="Создание документа." ma:contentTypeScope="" ma:versionID="7e4c103b61a28e60d0588a268d02a9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83FCD8A-65D5-4BA1-A3D6-C4D540859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DB49CC9-87C3-4227-8AD1-F9075DC485AD}">
  <ds:schemaRefs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1301</TotalTime>
  <Words>115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Verdana</vt:lpstr>
      <vt:lpstr>Arial</vt:lpstr>
      <vt:lpstr>Candara</vt:lpstr>
      <vt:lpstr>Symbol</vt:lpstr>
      <vt:lpstr>Times New Roman</vt:lpstr>
      <vt:lpstr>Arial Black</vt:lpstr>
      <vt:lpstr>Wingdings</vt:lpstr>
      <vt:lpstr>Волна</vt:lpstr>
      <vt:lpstr>Презентация PowerPoint</vt:lpstr>
      <vt:lpstr>Презентация PowerPoint</vt:lpstr>
      <vt:lpstr>Презентация PowerPoint</vt:lpstr>
      <vt:lpstr>Первый Президент суверенной Беларуси</vt:lpstr>
      <vt:lpstr>Презентация PowerPoint</vt:lpstr>
      <vt:lpstr>Избирательное право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Активная гражданская позиция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NIHE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C_CENTRE</dc:creator>
  <cp:lastModifiedBy>Сергей Хмарский</cp:lastModifiedBy>
  <cp:revision>94</cp:revision>
  <dcterms:created xsi:type="dcterms:W3CDTF">2004-12-01T08:15:58Z</dcterms:created>
  <dcterms:modified xsi:type="dcterms:W3CDTF">2019-10-22T08:56:03Z</dcterms:modified>
</cp:coreProperties>
</file>